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0" r:id="rId2"/>
    <p:sldId id="256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8711F02-DABA-4DE5-B34C-591FF3D2C0FB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A2FB84D-8B71-446C-A2B1-87744CF87FE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711F02-DABA-4DE5-B34C-591FF3D2C0FB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FB84D-8B71-446C-A2B1-87744CF87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8711F02-DABA-4DE5-B34C-591FF3D2C0FB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A2FB84D-8B71-446C-A2B1-87744CF87FE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711F02-DABA-4DE5-B34C-591FF3D2C0FB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FB84D-8B71-446C-A2B1-87744CF87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711F02-DABA-4DE5-B34C-591FF3D2C0FB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FB84D-8B71-446C-A2B1-87744CF87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711F02-DABA-4DE5-B34C-591FF3D2C0FB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FB84D-8B71-446C-A2B1-87744CF87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8711F02-DABA-4DE5-B34C-591FF3D2C0FB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FB84D-8B71-446C-A2B1-87744CF87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711F02-DABA-4DE5-B34C-591FF3D2C0FB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FB84D-8B71-446C-A2B1-87744CF87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711F02-DABA-4DE5-B34C-591FF3D2C0FB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FB84D-8B71-446C-A2B1-87744CF87FE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8711F02-DABA-4DE5-B34C-591FF3D2C0FB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FB84D-8B71-446C-A2B1-87744CF87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8711F02-DABA-4DE5-B34C-591FF3D2C0FB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A2FB84D-8B71-446C-A2B1-87744CF87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8711F02-DABA-4DE5-B34C-591FF3D2C0FB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A2FB84D-8B71-446C-A2B1-87744CF87FE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9" t="6666" r="28501" b="6666"/>
          <a:stretch/>
        </p:blipFill>
        <p:spPr bwMode="auto">
          <a:xfrm>
            <a:off x="228600" y="152400"/>
            <a:ext cx="7894086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5495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3" t="19313" r="14081" b="6189"/>
          <a:stretch/>
        </p:blipFill>
        <p:spPr bwMode="auto">
          <a:xfrm>
            <a:off x="206314" y="948690"/>
            <a:ext cx="8709086" cy="5071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3948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8" t="5445" r="28750" b="6555"/>
          <a:stretch/>
        </p:blipFill>
        <p:spPr bwMode="auto">
          <a:xfrm>
            <a:off x="685800" y="228600"/>
            <a:ext cx="7443355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9748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7" t="20738" r="14150" b="5737"/>
          <a:stretch/>
        </p:blipFill>
        <p:spPr bwMode="auto">
          <a:xfrm>
            <a:off x="381000" y="990600"/>
            <a:ext cx="8416151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6404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51" t="4978" r="29249" b="8089"/>
          <a:stretch/>
        </p:blipFill>
        <p:spPr bwMode="auto">
          <a:xfrm>
            <a:off x="533400" y="152400"/>
            <a:ext cx="7620000" cy="6502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0109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3" t="19834" r="13707" b="3086"/>
          <a:stretch/>
        </p:blipFill>
        <p:spPr bwMode="auto">
          <a:xfrm>
            <a:off x="381000" y="914400"/>
            <a:ext cx="8330045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82976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Custom 11">
      <a:dk1>
        <a:srgbClr val="000000"/>
      </a:dk1>
      <a:lt1>
        <a:srgbClr val="D5D5D5"/>
      </a:lt1>
      <a:dk2>
        <a:srgbClr val="00B050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</TotalTime>
  <Words>0</Words>
  <Application>Microsoft Office PowerPoint</Application>
  <PresentationFormat>On-screen Show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Opulent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Kavoshgaran</dc:creator>
  <cp:lastModifiedBy>Kavoshgaran</cp:lastModifiedBy>
  <cp:revision>3</cp:revision>
  <dcterms:created xsi:type="dcterms:W3CDTF">2020-05-02T19:41:52Z</dcterms:created>
  <dcterms:modified xsi:type="dcterms:W3CDTF">2020-05-03T07:22:37Z</dcterms:modified>
</cp:coreProperties>
</file>